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  <p:sldId id="261" r:id="rId9"/>
  </p:sldIdLst>
  <p:sldSz cx="12192000" cy="6858000"/>
  <p:notesSz cx="6858000" cy="9144000"/>
  <p:embeddedFontLst>
    <p:embeddedFont>
      <p:font typeface="SimSun" panose="02010600030101010101" pitchFamily="2" charset="-122"/>
      <p:regular r:id="rId13"/>
    </p:embeddedFont>
    <p:embeddedFont>
      <p:font typeface="Nirmala UI" panose="020B0502040204020203" pitchFamily="34" charset="0"/>
      <p:regular r:id="rId14"/>
    </p:embeddedFont>
    <p:embeddedFont>
      <p:font typeface="Questrial" panose="02000000000000000000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480" y="7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28419" cy="182841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Shape 3"/>
          <p:cNvSpPr>
            <a:spLocks noChangeArrowheads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25" tIns="91425" rIns="91425" bIns="91425" numCol="1" anchor="t" anchorCtr="0" compatLnSpc="1"/>
          <a:p>
            <a:pPr lvl="0"/>
            <a:endParaRPr lang="pt-BR" altLang="x-none" sz="1800" b="1" i="1" dirty="0">
              <a:latin typeface="Questrial" panose="02000000000000000000" charset="0"/>
              <a:sym typeface="Questrial" panose="02000000000000000000" charset="0"/>
            </a:endParaRPr>
          </a:p>
        </p:txBody>
      </p:sp>
      <p:sp>
        <p:nvSpPr>
          <p:cNvPr id="2051" name="Shape 4"/>
          <p:cNvSpPr>
            <a:spLocks noChangeArrowheads="1"/>
          </p:cNvSpPr>
          <p:nvPr>
            <p:ph type="dt" idx="10"/>
          </p:nvPr>
        </p:nvSpPr>
        <p:spPr bwMode="auto">
          <a:xfrm>
            <a:off x="3883025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25" tIns="91425" rIns="91425" bIns="91425" numCol="1" anchor="t" anchorCtr="0" compatLnSpc="1"/>
          <a:p>
            <a:pPr lvl="0" algn="r"/>
            <a:endParaRPr lang="pt-BR" altLang="x-none" sz="1200" b="1" i="1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20" name="Shape 5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>
              <a:gd name="txL" fmla="*/ 0 w 21600"/>
              <a:gd name="txT" fmla="*/ 0 h 21600"/>
              <a:gd name="txR" fmla="*/ 120000 w 21600"/>
              <a:gd name="txB" fmla="*/ 120000 h 21600"/>
            </a:gdLst>
            <a:ahLst/>
            <a:cxnLst>
              <a:cxn ang="0">
                <a:pos x="0" y="0"/>
              </a:cxn>
              <a:cxn ang="0">
                <a:pos x="30480000" y="0"/>
              </a:cxn>
              <a:cxn ang="0">
                <a:pos x="30480000" y="17145000"/>
              </a:cxn>
              <a:cxn ang="0">
                <a:pos x="0" y="1714500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</a:ln>
        </p:spPr>
      </p:sp>
      <p:sp>
        <p:nvSpPr>
          <p:cNvPr id="2053" name="Shape 6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25" tIns="91425" rIns="91425" bIns="91425" numCol="1" anchor="t" anchorCtr="0" compatLnSpc="1"/>
          <a:p>
            <a:pPr lvl="0"/>
            <a:endParaRPr lang="pt-BR" altLang="x-none" dirty="0"/>
          </a:p>
        </p:txBody>
      </p:sp>
      <p:sp>
        <p:nvSpPr>
          <p:cNvPr id="2054" name="Shape 7"/>
          <p:cNvSpPr>
            <a:spLocks noChangeArrowheads="1"/>
          </p:cNvSpPr>
          <p:nvPr>
            <p:ph type="ftr" idx="11"/>
          </p:nvPr>
        </p:nvSpPr>
        <p:spPr bwMode="auto">
          <a:xfrm>
            <a:off x="0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25" tIns="91425" rIns="91425" bIns="91425" numCol="1" anchor="b" anchorCtr="0" compatLnSpc="1"/>
          <a:p>
            <a:pPr lvl="0"/>
            <a:endParaRPr lang="pt-BR" altLang="x-none" sz="1800" b="1" i="1" dirty="0">
              <a:latin typeface="Questrial" panose="02000000000000000000" charset="0"/>
              <a:sym typeface="Questrial" panose="02000000000000000000" charset="0"/>
            </a:endParaRPr>
          </a:p>
        </p:txBody>
      </p:sp>
      <p:sp>
        <p:nvSpPr>
          <p:cNvPr id="2055" name="Shape 8"/>
          <p:cNvSpPr>
            <a:spLocks noChangeArrowheads="1"/>
          </p:cNvSpPr>
          <p:nvPr>
            <p:ph type="sldNum" idx="12"/>
          </p:nvPr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25" tIns="45700" rIns="91425" bIns="45700" numCol="1" anchor="b" anchorCtr="0" compatLnSpc="1"/>
          <a:p>
            <a:pPr lvl="0" algn="r">
              <a:buSzPct val="25000"/>
              <a:buFont typeface="Calibri" panose="020F0502020204030204" pitchFamily="34" charset="0"/>
            </a:pPr>
            <a:fld id="{9A0DB2DC-4C9A-4742-B13C-FB6460FD3503}" type="slidenum">
              <a:rPr lang="en-US" altLang="x-none" sz="1200" b="1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altLang="x-none" sz="1200" b="1" i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>
          <a:ln w="12700"/>
        </p:spPr>
        <p:txBody>
          <a:bodyPr wrap="square" lIns="91425" tIns="91425" rIns="91425" bIns="91425" anchor="t"/>
          <a:p>
            <a:pPr lvl="0"/>
            <a:endParaRPr lang="pt-BR" altLang="x-none" dirty="0"/>
          </a:p>
        </p:txBody>
      </p:sp>
      <p:sp>
        <p:nvSpPr>
          <p:cNvPr id="1024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b"/>
          <a:p>
            <a:pPr lvl="0" algn="r">
              <a:buSzPct val="25000"/>
              <a:buFont typeface="Calibri" panose="020F0502020204030204" pitchFamily="34" charset="0"/>
            </a:pPr>
            <a:fld id="{9A0DB2DC-4C9A-4742-B13C-FB6460FD3503}" type="slidenum">
              <a:rPr lang="en-US" altLang="x-none" sz="1200" b="1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altLang="x-none" sz="1200" b="1" i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>
          <a:ln w="12700"/>
        </p:spPr>
        <p:txBody>
          <a:bodyPr wrap="square" lIns="91425" tIns="91425" rIns="91425" bIns="91425" anchor="t"/>
          <a:p>
            <a:pPr lvl="0"/>
            <a:endParaRPr lang="pt-BR" altLang="x-none" dirty="0"/>
          </a:p>
        </p:txBody>
      </p:sp>
      <p:sp>
        <p:nvSpPr>
          <p:cNvPr id="1126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b"/>
          <a:p>
            <a:pPr lvl="0" algn="r">
              <a:buSzPct val="25000"/>
              <a:buFont typeface="Calibri" panose="020F0502020204030204" pitchFamily="34" charset="0"/>
            </a:pPr>
            <a:fld id="{9A0DB2DC-4C9A-4742-B13C-FB6460FD3503}" type="slidenum">
              <a:rPr lang="en-US" altLang="x-none" sz="1200" b="1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altLang="x-none" sz="1200" b="1" i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Data 2"/>
          <p:cNvSpPr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endParaRPr lang="pt-BR" altLang="x-none" dirty="0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/>
            <a:endParaRPr lang="pt-BR" altLang="x-none" dirty="0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x-none" dirty="0"/>
            </a:fld>
            <a:endParaRPr lang="en-US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pt-BR" altLang="en-US" dirty="0"/>
              <a:t>Clique para editar o título mestre</a:t>
            </a:r>
            <a:endParaRPr lang="pt-BR" altLang="en-US" dirty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pt-BR" altLang="en-US" dirty="0"/>
              <a:t>Clique para editar o texto mestre</a:t>
            </a:r>
            <a:endParaRPr lang="pt-BR" altLang="en-US" dirty="0"/>
          </a:p>
          <a:p>
            <a:pPr lvl="1"/>
            <a:r>
              <a:rPr lang="pt-BR" altLang="en-US" dirty="0"/>
              <a:t>Segundo nível</a:t>
            </a:r>
            <a:endParaRPr lang="pt-BR" altLang="en-US" dirty="0"/>
          </a:p>
          <a:p>
            <a:pPr lvl="2"/>
            <a:r>
              <a:rPr lang="pt-BR" altLang="en-US" dirty="0"/>
              <a:t>Terceiro nível</a:t>
            </a:r>
            <a:endParaRPr lang="pt-BR" altLang="en-US" dirty="0"/>
          </a:p>
          <a:p>
            <a:pPr lvl="3"/>
            <a:r>
              <a:rPr lang="pt-BR" altLang="en-US" dirty="0"/>
              <a:t>Quarto nível</a:t>
            </a:r>
            <a:endParaRPr lang="pt-BR" altLang="en-US" dirty="0"/>
          </a:p>
          <a:p>
            <a:pPr lvl="4"/>
            <a:r>
              <a:rPr lang="pt-BR" altLang="en-US" dirty="0"/>
              <a:t>Quinto nível</a:t>
            </a:r>
            <a:endParaRPr lang="pt-BR" alt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 lang="pt-BR" altLang="x-none" dirty="0">
              <a:latin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Shape 88"/>
          <p:cNvSpPr>
            <a:spLocks noGrp="1"/>
          </p:cNvSpPr>
          <p:nvPr>
            <p:ph type="title"/>
          </p:nvPr>
        </p:nvSpPr>
        <p:spPr>
          <a:xfrm>
            <a:off x="-2946400" y="3205798"/>
            <a:ext cx="10972800" cy="1143000"/>
          </a:xfrm>
          <a:ln/>
        </p:spPr>
        <p:txBody>
          <a:bodyPr vert="horz" wrap="square" lIns="91440" tIns="45700" rIns="91440" bIns="45700" anchor="ctr"/>
          <a:p>
            <a:pPr algn="r">
              <a:lnSpc>
                <a:spcPct val="90000"/>
              </a:lnSpc>
              <a:buClr>
                <a:srgbClr val="142249"/>
              </a:buClr>
              <a:buSzPct val="25000"/>
              <a:buFont typeface="Questrial" panose="02000000000000000000" charset="0"/>
              <a:buNone/>
            </a:pPr>
            <a:r>
              <a:rPr lang="en-US" altLang="x-none" b="1" i="1" dirty="0">
                <a:solidFill>
                  <a:srgbClr val="142249"/>
                </a:solidFill>
                <a:latin typeface="Questrial" panose="02000000000000000000" charset="0"/>
                <a:cs typeface="Questrial" panose="02000000000000000000" charset="0"/>
                <a:sym typeface="Questrial" panose="02000000000000000000" charset="0"/>
              </a:rPr>
              <a:t>Titulo do Trabalho</a:t>
            </a:r>
            <a:endParaRPr lang="pt-BR" altLang="en-US" dirty="0"/>
          </a:p>
        </p:txBody>
      </p:sp>
      <p:sp>
        <p:nvSpPr>
          <p:cNvPr id="3075" name="Shape 89"/>
          <p:cNvSpPr/>
          <p:nvPr/>
        </p:nvSpPr>
        <p:spPr>
          <a:xfrm>
            <a:off x="1774825" y="4475163"/>
            <a:ext cx="8677275" cy="2014537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/>
          <a:p>
            <a:pPr algn="r">
              <a:lnSpc>
                <a:spcPct val="90000"/>
              </a:lnSpc>
              <a:buClr>
                <a:srgbClr val="142249"/>
              </a:buClr>
              <a:buSzPct val="25000"/>
              <a:buFont typeface="Questrial" panose="02000000000000000000" charset="0"/>
            </a:pPr>
            <a:r>
              <a:rPr lang="en-US" altLang="x-none" sz="3200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Nome do Autor</a:t>
            </a:r>
            <a:endParaRPr lang="pt-BR" altLang="en-US" sz="3200" b="1" i="1" dirty="0">
              <a:solidFill>
                <a:srgbClr val="142249"/>
              </a:solidFill>
              <a:latin typeface="Questrial" panose="02000000000000000000" charset="0"/>
              <a:sym typeface="Questrial" panose="02000000000000000000" charset="0"/>
            </a:endParaRPr>
          </a:p>
          <a:p>
            <a:pPr algn="r">
              <a:lnSpc>
                <a:spcPct val="90000"/>
              </a:lnSpc>
              <a:buClr>
                <a:srgbClr val="142249"/>
              </a:buClr>
              <a:buSzPct val="25000"/>
              <a:buFont typeface="Questrial" panose="02000000000000000000" charset="0"/>
            </a:pPr>
            <a:r>
              <a:rPr lang="en-US" altLang="x-none" sz="3200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Filiação Institucional</a:t>
            </a:r>
            <a:endParaRPr lang="pt-BR" altLang="en-US" sz="3200" b="1" i="1" dirty="0">
              <a:solidFill>
                <a:srgbClr val="142249"/>
              </a:solidFill>
              <a:latin typeface="Questrial" panose="02000000000000000000" charset="0"/>
              <a:sym typeface="Questrial" panose="02000000000000000000" charset="0"/>
            </a:endParaRPr>
          </a:p>
          <a:p>
            <a:pPr algn="r">
              <a:lnSpc>
                <a:spcPct val="90000"/>
              </a:lnSpc>
              <a:buClr>
                <a:srgbClr val="142249"/>
              </a:buClr>
              <a:buSzPct val="25000"/>
              <a:buFont typeface="Questrial" panose="02000000000000000000" charset="0"/>
            </a:pPr>
            <a:r>
              <a:rPr lang="en-US" altLang="x-none" sz="3200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Email</a:t>
            </a:r>
            <a:endParaRPr lang="pt-BR" altLang="en-US" dirty="0">
              <a:latin typeface="Arial" panose="020B0604020202020204" pitchFamily="34" charset="0"/>
            </a:endParaRPr>
          </a:p>
        </p:txBody>
      </p:sp>
      <p:sp>
        <p:nvSpPr>
          <p:cNvPr id="3076" name="Shape 90"/>
          <p:cNvSpPr/>
          <p:nvPr/>
        </p:nvSpPr>
        <p:spPr>
          <a:xfrm>
            <a:off x="1774825" y="2365375"/>
            <a:ext cx="8677275" cy="342900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/>
          <a:p>
            <a:pPr algn="r">
              <a:lnSpc>
                <a:spcPct val="90000"/>
              </a:lnSpc>
              <a:buClr>
                <a:srgbClr val="00344C"/>
              </a:buClr>
              <a:buSzPct val="25000"/>
              <a:buFont typeface="Questrial" panose="02000000000000000000" charset="0"/>
            </a:pPr>
            <a:r>
              <a:rPr lang="en-US" altLang="x-none" sz="1800" b="1" i="1" dirty="0">
                <a:solidFill>
                  <a:srgbClr val="00344C"/>
                </a:solidFill>
                <a:latin typeface="Nirmala UI" panose="020B0502040204020203" pitchFamily="34" charset="0"/>
                <a:cs typeface="Nirmala UI" panose="020B0502040204020203" pitchFamily="34" charset="0"/>
                <a:sym typeface="Questrial" panose="02000000000000000000" charset="0"/>
              </a:rPr>
              <a:t>UFERSA – Mossoró,  </a:t>
            </a:r>
            <a:r>
              <a:rPr lang="pt-BR" sz="1800" b="1" i="1" dirty="0">
                <a:solidFill>
                  <a:srgbClr val="00344C"/>
                </a:solidFill>
                <a:latin typeface="Nirmala UI" panose="020B0502040204020203" pitchFamily="34" charset="0"/>
                <a:cs typeface="Nirmala UI" panose="020B0502040204020203" pitchFamily="34" charset="0"/>
                <a:sym typeface="Questrial" panose="02000000000000000000" charset="0"/>
              </a:rPr>
              <a:t>30 de outubro a 1º de novembro de 2019.</a:t>
            </a:r>
            <a:endParaRPr lang="pt-BR" dirty="0">
              <a:latin typeface="Nirmala UI" panose="020B0502040204020203" pitchFamily="34" charset="0"/>
              <a:ea typeface="Nirmala UI" panose="020B0502040204020203" pitchFamily="34" charset="0"/>
            </a:endParaRPr>
          </a:p>
        </p:txBody>
      </p:sp>
      <p:sp>
        <p:nvSpPr>
          <p:cNvPr id="3077" name="Shape 92"/>
          <p:cNvSpPr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/>
          <a:p>
            <a:pPr algn="r">
              <a:buClr>
                <a:srgbClr val="8A8C95"/>
              </a:buClr>
              <a:buSzPct val="25000"/>
              <a:buFont typeface="Questrial" panose="02000000000000000000" charset="0"/>
            </a:pPr>
            <a:fld id="{9A0DB2DC-4C9A-4742-B13C-FB6460FD3503}" type="slidenum">
              <a:rPr lang="en-US" altLang="x-none" sz="1200" b="1" i="1" dirty="0">
                <a:solidFill>
                  <a:srgbClr val="8A8C95"/>
                </a:solidFill>
                <a:latin typeface="Questrial" panose="02000000000000000000" charset="0"/>
                <a:sym typeface="Questrial" panose="02000000000000000000" charset="0"/>
              </a:rPr>
            </a:fld>
            <a:endParaRPr lang="en-US" altLang="x-none" sz="1200" b="1" i="1" dirty="0">
              <a:solidFill>
                <a:srgbClr val="8A8C95"/>
              </a:solidFill>
              <a:latin typeface="Questrial" panose="02000000000000000000" charset="0"/>
              <a:sym typeface="Questrial" panose="02000000000000000000" charset="0"/>
            </a:endParaRPr>
          </a:p>
        </p:txBody>
      </p:sp>
      <p:sp>
        <p:nvSpPr>
          <p:cNvPr id="3" name="Espaço Reservado para Rodapé 2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VIII Jornada de Estudos Oficinando em Rede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" name="Espaço Reservado para Conteúdo 1"/>
          <p:cNvGraphicFramePr/>
          <p:nvPr>
            <p:ph idx="1"/>
          </p:nvPr>
        </p:nvGraphicFramePr>
        <p:xfrm>
          <a:off x="1418908" y="275114"/>
          <a:ext cx="8131175" cy="191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8124825" imgH="1914525" progId="Paint.Picture">
                  <p:embed/>
                </p:oleObj>
              </mc:Choice>
              <mc:Fallback>
                <p:oleObj name="" r:id="rId1" imgW="8124825" imgH="1914525" progId="Paint.Picture">
                  <p:embed/>
                  <p:pic>
                    <p:nvPicPr>
                      <p:cNvPr id="0" name="Imagem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18908" y="275114"/>
                        <a:ext cx="8131175" cy="1915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hape 9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00" rIns="91440" bIns="45700" anchor="ctr"/>
          <a:p>
            <a:pPr algn="just">
              <a:lnSpc>
                <a:spcPct val="90000"/>
              </a:lnSpc>
              <a:buClr>
                <a:srgbClr val="142249"/>
              </a:buClr>
              <a:buSzPct val="25000"/>
              <a:buFont typeface="Questrial" panose="02000000000000000000" charset="0"/>
              <a:buNone/>
            </a:pPr>
            <a:r>
              <a:rPr lang="en-US" altLang="x-none" b="1" i="1" dirty="0">
                <a:solidFill>
                  <a:srgbClr val="142249"/>
                </a:solidFill>
                <a:latin typeface="Questrial" panose="02000000000000000000" charset="0"/>
                <a:cs typeface="Questrial" panose="02000000000000000000" charset="0"/>
                <a:sym typeface="Questrial" panose="02000000000000000000" charset="0"/>
              </a:rPr>
              <a:t>Titulo do Slide</a:t>
            </a:r>
            <a:endParaRPr lang="pt-BR" altLang="en-US" dirty="0"/>
          </a:p>
        </p:txBody>
      </p:sp>
      <p:sp>
        <p:nvSpPr>
          <p:cNvPr id="4099" name="Shape 98"/>
          <p:cNvSpPr/>
          <p:nvPr>
            <p:ph type="body"/>
          </p:nvPr>
        </p:nvSpPr>
        <p:spPr>
          <a:xfrm>
            <a:off x="1376363" y="1825625"/>
            <a:ext cx="9139237" cy="4351338"/>
          </a:xfrm>
          <a:ln/>
        </p:spPr>
        <p:txBody>
          <a:bodyPr vert="horz" wrap="square" lIns="91425" tIns="45700" rIns="91425" bIns="45700" anchor="t"/>
          <a:p>
            <a:pPr marL="0" indent="0" algn="just">
              <a:lnSpc>
                <a:spcPct val="80000"/>
              </a:lnSpc>
              <a:buClr>
                <a:srgbClr val="142249"/>
              </a:buClr>
              <a:buSzPct val="25000"/>
            </a:pPr>
            <a:r>
              <a:rPr lang="en-US" altLang="x-none" sz="2800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Este é um modelo de par</a:t>
            </a:r>
            <a:r>
              <a:rPr lang="pt-BR" altLang="en-US" sz="2800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á</a:t>
            </a:r>
            <a:r>
              <a:rPr lang="en-US" altLang="x-none" sz="2800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grafo que pode ser utilizado como referência para a criação da sua apresentação, nestes slides é utilizada a fonte “TW Cen MT Condensed</a:t>
            </a:r>
            <a:r>
              <a:rPr lang="pt-BR" altLang="en-US" sz="2800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 ou Arial</a:t>
            </a:r>
            <a:r>
              <a:rPr lang="en-US" altLang="x-none" sz="2800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” tamanho 32 Justificado em parágrafos simples</a:t>
            </a:r>
            <a:r>
              <a:rPr lang="pt-BR" altLang="en-US" sz="2800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.</a:t>
            </a:r>
            <a:endParaRPr lang="pt-BR" altLang="en-US" sz="2800" b="1" i="1" dirty="0">
              <a:solidFill>
                <a:srgbClr val="142249"/>
              </a:solidFill>
              <a:latin typeface="Questrial" panose="02000000000000000000" charset="0"/>
              <a:sym typeface="Questrial" panose="02000000000000000000" charset="0"/>
            </a:endParaRPr>
          </a:p>
          <a:p>
            <a:pPr marL="0" indent="0" algn="just">
              <a:lnSpc>
                <a:spcPct val="80000"/>
              </a:lnSpc>
              <a:buClr>
                <a:srgbClr val="142249"/>
              </a:buClr>
              <a:buSzPct val="25000"/>
            </a:pPr>
            <a:endParaRPr lang="pt-BR" altLang="en-US" sz="2800" b="1" i="1" dirty="0">
              <a:solidFill>
                <a:srgbClr val="142249"/>
              </a:solidFill>
              <a:latin typeface="Questrial" panose="02000000000000000000" charset="0"/>
              <a:sym typeface="Questrial" panose="02000000000000000000" charset="0"/>
            </a:endParaRPr>
          </a:p>
          <a:p>
            <a:pPr marL="0" indent="0" algn="just">
              <a:lnSpc>
                <a:spcPct val="80000"/>
              </a:lnSpc>
              <a:buClr>
                <a:srgbClr val="142249"/>
              </a:buClr>
              <a:buSzPct val="25000"/>
            </a:pPr>
            <a:r>
              <a:rPr lang="en-US" altLang="x-none" sz="2800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No título é utilizada a Fonte “TW Cen MT” tamanho 44. (Caso necessário o autor poderá substituir pelas seguintes fontes: “Arial Rounded MT Bold” ou “Arial”, mantendo os tamanhos estabelecidos).</a:t>
            </a:r>
            <a:endParaRPr lang="pt-BR" altLang="en-US" sz="2800" b="1" i="1" dirty="0">
              <a:solidFill>
                <a:srgbClr val="142249"/>
              </a:solidFill>
              <a:latin typeface="Questrial" panose="02000000000000000000" charset="0"/>
              <a:sym typeface="Questrial" panose="02000000000000000000" charset="0"/>
            </a:endParaRPr>
          </a:p>
        </p:txBody>
      </p:sp>
      <p:sp>
        <p:nvSpPr>
          <p:cNvPr id="4100" name="Shape 99"/>
          <p:cNvSpPr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/>
          <a:p>
            <a:pPr algn="just">
              <a:buClr>
                <a:srgbClr val="8A8C95"/>
              </a:buClr>
              <a:buSzPct val="25000"/>
              <a:buFont typeface="Questrial" panose="02000000000000000000" charset="0"/>
            </a:pPr>
            <a:fld id="{9A0DB2DC-4C9A-4742-B13C-FB6460FD3503}" type="slidenum">
              <a:rPr lang="en-US" altLang="x-none" sz="1200" b="1" i="1" dirty="0">
                <a:solidFill>
                  <a:srgbClr val="8A8C95"/>
                </a:solidFill>
                <a:latin typeface="Questrial" panose="02000000000000000000" charset="0"/>
                <a:sym typeface="Questrial" panose="02000000000000000000" charset="0"/>
              </a:rPr>
            </a:fld>
            <a:endParaRPr lang="en-US" altLang="x-none" sz="1200" b="1" i="1" dirty="0">
              <a:solidFill>
                <a:srgbClr val="8A8C95"/>
              </a:solidFill>
              <a:latin typeface="Questrial" panose="02000000000000000000" charset="0"/>
              <a:sym typeface="Questrial" panose="02000000000000000000" charset="0"/>
            </a:endParaRPr>
          </a:p>
        </p:txBody>
      </p:sp>
      <p:sp>
        <p:nvSpPr>
          <p:cNvPr id="3" name="Espaço Reservado para Rodapé 2"/>
          <p:cNvSpPr txBox="1">
            <a:spLocks noGrp="1"/>
          </p:cNvSpPr>
          <p:nvPr>
            <p:ph type="ftr" sz="quarter" idx="3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VIII Jornada de Estudos Oficinando em Rede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Shape 104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/>
        </p:spPr>
        <p:txBody>
          <a:bodyPr vert="horz" wrap="square" lIns="91440" tIns="45700" rIns="91440" bIns="45700" anchor="ctr"/>
          <a:p>
            <a:pPr algn="l">
              <a:lnSpc>
                <a:spcPct val="90000"/>
              </a:lnSpc>
              <a:buClr>
                <a:srgbClr val="142249"/>
              </a:buClr>
              <a:buSzPct val="25000"/>
              <a:buFont typeface="Questrial" panose="02000000000000000000" charset="0"/>
              <a:buNone/>
            </a:pPr>
            <a:r>
              <a:rPr lang="en-US" altLang="x-none" b="1" i="1" dirty="0">
                <a:solidFill>
                  <a:srgbClr val="142249"/>
                </a:solidFill>
                <a:latin typeface="Questrial" panose="02000000000000000000" charset="0"/>
                <a:cs typeface="Questrial" panose="02000000000000000000" charset="0"/>
                <a:sym typeface="Questrial" panose="02000000000000000000" charset="0"/>
              </a:rPr>
              <a:t>Titulo do Slide com Imagem</a:t>
            </a:r>
            <a:endParaRPr lang="pt-BR" altLang="en-US" dirty="0"/>
          </a:p>
        </p:txBody>
      </p:sp>
      <p:sp>
        <p:nvSpPr>
          <p:cNvPr id="5123" name="Shape 105"/>
          <p:cNvSpPr/>
          <p:nvPr>
            <p:ph type="body"/>
          </p:nvPr>
        </p:nvSpPr>
        <p:spPr>
          <a:xfrm>
            <a:off x="1376363" y="1751013"/>
            <a:ext cx="5157787" cy="1747837"/>
          </a:xfrm>
          <a:ln/>
        </p:spPr>
        <p:txBody>
          <a:bodyPr vert="horz" wrap="square" lIns="91425" tIns="45700" rIns="91425" bIns="45700" anchor="t"/>
          <a:p>
            <a:pPr marL="0" indent="0" algn="just">
              <a:lnSpc>
                <a:spcPct val="80000"/>
              </a:lnSpc>
              <a:buClr>
                <a:srgbClr val="142249"/>
              </a:buClr>
              <a:buSzPct val="25000"/>
            </a:pPr>
            <a:r>
              <a:rPr lang="pt-BR" altLang="en-US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uma escrita pode ser enriquecida com imagens, link para videos, entre outras mídias. </a:t>
            </a:r>
            <a:endParaRPr lang="pt-BR" altLang="en-US" dirty="0"/>
          </a:p>
        </p:txBody>
      </p:sp>
      <p:pic>
        <p:nvPicPr>
          <p:cNvPr id="5124" name="Shape 106" descr="... Criação do Laboratório Experimental de Educação, Cultura e Arte"/>
          <p:cNvPicPr preferRelativeResize="0"/>
          <p:nvPr>
            <p:ph type="body"/>
          </p:nvPr>
        </p:nvPicPr>
        <p:blipFill>
          <a:blip r:embed="rId1"/>
          <a:srcRect/>
          <a:stretch>
            <a:fillRect/>
          </a:stretch>
        </p:blipFill>
        <p:spPr>
          <a:xfrm>
            <a:off x="6096000" y="3429000"/>
            <a:ext cx="5183188" cy="2530475"/>
          </a:xfrm>
          <a:ln/>
        </p:spPr>
      </p:pic>
      <p:sp>
        <p:nvSpPr>
          <p:cNvPr id="5125" name="Shape 107"/>
          <p:cNvSpPr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/>
          <a:p>
            <a:pPr algn="r">
              <a:buClr>
                <a:srgbClr val="8A8C95"/>
              </a:buClr>
              <a:buSzPct val="25000"/>
              <a:buFont typeface="Questrial" panose="02000000000000000000" charset="0"/>
            </a:pPr>
            <a:fld id="{9A0DB2DC-4C9A-4742-B13C-FB6460FD3503}" type="slidenum">
              <a:rPr lang="en-US" altLang="x-none" sz="1200" b="1" i="1" dirty="0">
                <a:solidFill>
                  <a:srgbClr val="8A8C95"/>
                </a:solidFill>
                <a:latin typeface="Questrial" panose="02000000000000000000" charset="0"/>
                <a:sym typeface="Questrial" panose="02000000000000000000" charset="0"/>
              </a:rPr>
            </a:fld>
            <a:endParaRPr lang="en-US" altLang="x-none" sz="1200" b="1" i="1" dirty="0">
              <a:solidFill>
                <a:srgbClr val="8A8C95"/>
              </a:solidFill>
              <a:latin typeface="Questrial" panose="02000000000000000000" charset="0"/>
              <a:sym typeface="Questrial" panose="02000000000000000000" charset="0"/>
            </a:endParaRPr>
          </a:p>
        </p:txBody>
      </p:sp>
      <p:sp>
        <p:nvSpPr>
          <p:cNvPr id="3" name="Espaço Reservado para Rodapé 2"/>
          <p:cNvSpPr txBox="1">
            <a:spLocks noGrp="1"/>
          </p:cNvSpPr>
          <p:nvPr>
            <p:ph type="ftr" sz="quarter" idx="3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VIII Jornada de Estudos Oficinando em Rede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Shape 11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00" rIns="91440" bIns="45700" anchor="ctr"/>
          <a:p>
            <a:pPr algn="l">
              <a:lnSpc>
                <a:spcPct val="90000"/>
              </a:lnSpc>
              <a:buClr>
                <a:srgbClr val="142249"/>
              </a:buClr>
              <a:buSzPct val="25000"/>
              <a:buFont typeface="Questrial" panose="02000000000000000000" charset="0"/>
              <a:buNone/>
            </a:pPr>
            <a:r>
              <a:rPr lang="en-US" altLang="x-none" b="1" i="1" dirty="0">
                <a:solidFill>
                  <a:srgbClr val="142249"/>
                </a:solidFill>
                <a:latin typeface="Questrial" panose="02000000000000000000" charset="0"/>
                <a:cs typeface="Questrial" panose="02000000000000000000" charset="0"/>
                <a:sym typeface="Questrial" panose="02000000000000000000" charset="0"/>
              </a:rPr>
              <a:t>Titulo do Slide com Tabela</a:t>
            </a:r>
            <a:endParaRPr lang="pt-BR" altLang="en-US" dirty="0"/>
          </a:p>
        </p:txBody>
      </p:sp>
      <p:sp>
        <p:nvSpPr>
          <p:cNvPr id="6147" name="Shape 113"/>
          <p:cNvSpPr/>
          <p:nvPr>
            <p:ph type="body"/>
          </p:nvPr>
        </p:nvSpPr>
        <p:spPr>
          <a:xfrm>
            <a:off x="1376363" y="1825625"/>
            <a:ext cx="9139237" cy="4351338"/>
          </a:xfrm>
          <a:ln/>
        </p:spPr>
        <p:txBody>
          <a:bodyPr vert="horz" wrap="square" lIns="91425" tIns="45700" rIns="91425" bIns="45700" anchor="t"/>
          <a:p>
            <a:pPr marL="0" indent="0" algn="just">
              <a:lnSpc>
                <a:spcPct val="90000"/>
              </a:lnSpc>
              <a:buClr>
                <a:srgbClr val="142249"/>
              </a:buClr>
              <a:buSzPct val="25000"/>
            </a:pPr>
            <a:r>
              <a:rPr lang="en-US" altLang="x-none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Caso sua apresentação necessite de tabelas </a:t>
            </a:r>
            <a:r>
              <a:rPr lang="pt-BR" altLang="en-US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sugerimos</a:t>
            </a:r>
            <a:r>
              <a:rPr lang="en-US" altLang="x-none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 a utilização do seguinte modelo:</a:t>
            </a:r>
            <a:endParaRPr lang="pt-BR" altLang="en-US" dirty="0"/>
          </a:p>
        </p:txBody>
      </p:sp>
      <p:graphicFrame>
        <p:nvGraphicFramePr>
          <p:cNvPr id="6148" name="Shape 114"/>
          <p:cNvGraphicFramePr>
            <a:graphicFrameLocks noGrp="1"/>
          </p:cNvGraphicFramePr>
          <p:nvPr/>
        </p:nvGraphicFramePr>
        <p:xfrm>
          <a:off x="838200" y="2881313"/>
          <a:ext cx="10515600" cy="3294063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  <a:gridCol w="3505200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 typeface="Questrial" panose="02000000000000000000" charset="0"/>
                        <a:buNone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Titulo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Coluna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 1</a:t>
                      </a:r>
                      <a:endParaRPr kumimoji="0" lang="pt-B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 typeface="Questrial" panose="02000000000000000000" charset="0"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Titulo Coluna 2</a:t>
                      </a:r>
                      <a:endParaRPr kumimoji="0" lang="pt-B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 typeface="Questrial" panose="02000000000000000000" charset="0"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Titulo Coluna 3</a:t>
                      </a:r>
                      <a:endParaRPr kumimoji="0" lang="pt-B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249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2249"/>
                        </a:buClr>
                        <a:buSzPct val="25000"/>
                        <a:buFont typeface="Questrial" panose="02000000000000000000" charset="0"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2249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Conteúdo aqui</a:t>
                      </a:r>
                      <a:endParaRPr kumimoji="0" lang="pt-B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2249"/>
                        </a:buClr>
                        <a:buSzPct val="25000"/>
                        <a:buFont typeface="Questrial" panose="02000000000000000000" charset="0"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2249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Conteúdo aqui</a:t>
                      </a:r>
                      <a:endParaRPr kumimoji="0" lang="pt-B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2249"/>
                        </a:buClr>
                        <a:buSzPct val="25000"/>
                        <a:buFont typeface="Questrial" panose="02000000000000000000" charset="0"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2249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Conteúdo aqui</a:t>
                      </a:r>
                      <a:endParaRPr kumimoji="0" lang="pt-B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2249"/>
                        </a:buClr>
                        <a:buSzPct val="25000"/>
                        <a:buFont typeface="Questrial" panose="02000000000000000000" charset="0"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2249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Conteúdo aqui</a:t>
                      </a:r>
                      <a:endParaRPr kumimoji="0" lang="pt-B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2249"/>
                        </a:buClr>
                        <a:buSzPct val="25000"/>
                        <a:buFont typeface="Questrial" panose="02000000000000000000" charset="0"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2249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Conteúdo aqui</a:t>
                      </a:r>
                      <a:endParaRPr kumimoji="0" lang="pt-B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2249"/>
                        </a:buClr>
                        <a:buSzPct val="25000"/>
                        <a:buFont typeface="Questrial" panose="02000000000000000000" charset="0"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2249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Conteúdo aqui</a:t>
                      </a:r>
                      <a:endParaRPr kumimoji="0" lang="pt-B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2249"/>
                        </a:buClr>
                        <a:buSzPct val="25000"/>
                        <a:buFont typeface="Questrial" panose="02000000000000000000" charset="0"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2249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Conteúdo aqui</a:t>
                      </a:r>
                      <a:endParaRPr kumimoji="0" lang="pt-B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2249"/>
                        </a:buClr>
                        <a:buSzPct val="25000"/>
                        <a:buFont typeface="Questrial" panose="02000000000000000000" charset="0"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2249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Conteúdo aqui</a:t>
                      </a:r>
                      <a:endParaRPr kumimoji="0" lang="pt-B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2249"/>
                        </a:buClr>
                        <a:buSzPct val="25000"/>
                        <a:buFont typeface="Questrial" panose="02000000000000000000" charset="0"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2249"/>
                          </a:solidFill>
                          <a:effectLst/>
                          <a:latin typeface="Questrial" panose="02000000000000000000" charset="0"/>
                          <a:cs typeface="Arial" panose="020B0604020202020204" pitchFamily="34" charset="0"/>
                          <a:sym typeface="Questrial" panose="02000000000000000000" charset="0"/>
                        </a:rPr>
                        <a:t>Conteúdo aqui</a:t>
                      </a:r>
                      <a:endParaRPr kumimoji="0" lang="pt-B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6170" name="Shape 115"/>
          <p:cNvSpPr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/>
          <a:p>
            <a:pPr algn="r">
              <a:buClr>
                <a:srgbClr val="8A8C95"/>
              </a:buClr>
              <a:buSzPct val="25000"/>
              <a:buFont typeface="Questrial" panose="02000000000000000000" charset="0"/>
            </a:pPr>
            <a:fld id="{9A0DB2DC-4C9A-4742-B13C-FB6460FD3503}" type="slidenum">
              <a:rPr lang="en-US" altLang="x-none" sz="1200" b="1" i="1" dirty="0">
                <a:solidFill>
                  <a:srgbClr val="8A8C95"/>
                </a:solidFill>
                <a:latin typeface="Questrial" panose="02000000000000000000" charset="0"/>
                <a:sym typeface="Questrial" panose="02000000000000000000" charset="0"/>
              </a:rPr>
            </a:fld>
            <a:endParaRPr lang="en-US" altLang="x-none" sz="1200" b="1" i="1" dirty="0">
              <a:solidFill>
                <a:srgbClr val="8A8C95"/>
              </a:solidFill>
              <a:latin typeface="Questrial" panose="02000000000000000000" charset="0"/>
              <a:sym typeface="Questrial" panose="02000000000000000000" charset="0"/>
            </a:endParaRPr>
          </a:p>
        </p:txBody>
      </p:sp>
      <p:sp>
        <p:nvSpPr>
          <p:cNvPr id="3" name="Espaço Reservado para Rodapé 2"/>
          <p:cNvSpPr txBox="1">
            <a:spLocks noGrp="1"/>
          </p:cNvSpPr>
          <p:nvPr>
            <p:ph type="ftr" sz="quarter" idx="3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VIII Jornada de Estudos Oficinando em Rede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Shape 120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00" rIns="91440" bIns="45700" anchor="ctr"/>
          <a:p>
            <a:pPr algn="l">
              <a:lnSpc>
                <a:spcPct val="90000"/>
              </a:lnSpc>
              <a:buClr>
                <a:srgbClr val="142249"/>
              </a:buClr>
              <a:buSzPct val="25000"/>
              <a:buFont typeface="Questrial" panose="02000000000000000000" charset="0"/>
              <a:buNone/>
            </a:pPr>
            <a:r>
              <a:rPr lang="en-US" altLang="x-none" b="1" i="1" dirty="0">
                <a:solidFill>
                  <a:srgbClr val="142249"/>
                </a:solidFill>
                <a:latin typeface="Questrial" panose="02000000000000000000" charset="0"/>
                <a:cs typeface="Questrial" panose="02000000000000000000" charset="0"/>
                <a:sym typeface="Questrial" panose="02000000000000000000" charset="0"/>
              </a:rPr>
              <a:t>Ultimas Recomendações</a:t>
            </a:r>
            <a:endParaRPr lang="pt-BR" altLang="en-US" dirty="0"/>
          </a:p>
        </p:txBody>
      </p:sp>
      <p:sp>
        <p:nvSpPr>
          <p:cNvPr id="7171" name="Shape 121"/>
          <p:cNvSpPr/>
          <p:nvPr>
            <p:ph type="body"/>
          </p:nvPr>
        </p:nvSpPr>
        <p:spPr>
          <a:xfrm>
            <a:off x="1376363" y="1825625"/>
            <a:ext cx="9139237" cy="4351338"/>
          </a:xfrm>
          <a:ln/>
        </p:spPr>
        <p:txBody>
          <a:bodyPr vert="horz" wrap="square" lIns="91425" tIns="45700" rIns="91425" bIns="45700" anchor="t"/>
          <a:p>
            <a:pPr indent="-228600" algn="just">
              <a:lnSpc>
                <a:spcPct val="90000"/>
              </a:lnSpc>
              <a:buClr>
                <a:srgbClr val="142249"/>
              </a:buClr>
              <a:buSzPct val="60000"/>
              <a:buChar char="•"/>
            </a:pPr>
            <a:r>
              <a:rPr lang="en-US" altLang="x-none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Sugerimos o máximo de inclusão de 10 slides devido o tempo.</a:t>
            </a:r>
            <a:endParaRPr lang="pt-BR" altLang="en-US" b="1" i="1" dirty="0">
              <a:solidFill>
                <a:srgbClr val="142249"/>
              </a:solidFill>
              <a:latin typeface="Questrial" panose="02000000000000000000" charset="0"/>
              <a:sym typeface="Questrial" panose="02000000000000000000" charset="0"/>
            </a:endParaRP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Clr>
                <a:srgbClr val="142249"/>
              </a:buClr>
              <a:buSzPct val="60000"/>
              <a:buChar char="•"/>
            </a:pPr>
            <a:r>
              <a:rPr lang="en-US" altLang="x-none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Cada apresentador terá 10 minutos para sua fala.</a:t>
            </a:r>
            <a:endParaRPr lang="pt-BR" altLang="en-US" b="1" i="1" dirty="0">
              <a:solidFill>
                <a:srgbClr val="142249"/>
              </a:solidFill>
              <a:latin typeface="Questrial" panose="02000000000000000000" charset="0"/>
              <a:sym typeface="Questrial" panose="02000000000000000000" charset="0"/>
            </a:endParaRP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Clr>
                <a:srgbClr val="142249"/>
              </a:buClr>
              <a:buSzPct val="60000"/>
              <a:buChar char="•"/>
            </a:pPr>
            <a:r>
              <a:rPr lang="en-US" altLang="x-none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O ultimo slide desta apresentação dever</a:t>
            </a:r>
            <a:r>
              <a:rPr lang="pt-BR" altLang="en-US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á</a:t>
            </a:r>
            <a:r>
              <a:rPr lang="en-US" altLang="x-none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 ser mantido intacto pelo autor.</a:t>
            </a:r>
            <a:endParaRPr lang="pt-BR" altLang="en-US" dirty="0"/>
          </a:p>
        </p:txBody>
      </p:sp>
      <p:sp>
        <p:nvSpPr>
          <p:cNvPr id="7172" name="Shape 122"/>
          <p:cNvSpPr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/>
          <a:p>
            <a:pPr algn="r">
              <a:buClr>
                <a:srgbClr val="8A8C95"/>
              </a:buClr>
              <a:buSzPct val="25000"/>
              <a:buFont typeface="Questrial" panose="02000000000000000000" charset="0"/>
            </a:pPr>
            <a:fld id="{9A0DB2DC-4C9A-4742-B13C-FB6460FD3503}" type="slidenum">
              <a:rPr lang="en-US" altLang="x-none" sz="1200" b="1" i="1" dirty="0">
                <a:solidFill>
                  <a:srgbClr val="8A8C95"/>
                </a:solidFill>
                <a:latin typeface="Questrial" panose="02000000000000000000" charset="0"/>
                <a:sym typeface="Questrial" panose="02000000000000000000" charset="0"/>
              </a:rPr>
            </a:fld>
            <a:endParaRPr lang="en-US" altLang="x-none" sz="1200" b="1" i="1" dirty="0">
              <a:solidFill>
                <a:srgbClr val="8A8C95"/>
              </a:solidFill>
              <a:latin typeface="Questrial" panose="02000000000000000000" charset="0"/>
              <a:sym typeface="Questrial" panose="02000000000000000000" charset="0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3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VII Jornada de Estudos Oficinando em Rede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Shape 127"/>
          <p:cNvSpPr/>
          <p:nvPr/>
        </p:nvSpPr>
        <p:spPr>
          <a:xfrm>
            <a:off x="2817813" y="1344613"/>
            <a:ext cx="6510337" cy="4114800"/>
          </a:xfrm>
          <a:prstGeom prst="roundRect">
            <a:avLst>
              <a:gd name="adj" fmla="val 1343"/>
            </a:avLst>
          </a:prstGeom>
          <a:solidFill>
            <a:srgbClr val="FFFFFF"/>
          </a:solidFill>
          <a:ln w="9525">
            <a:noFill/>
          </a:ln>
        </p:spPr>
        <p:txBody>
          <a:bodyPr lIns="91425" tIns="45700" rIns="91425" bIns="45700" anchor="ctr"/>
          <a:p>
            <a:endParaRPr lang="pt-BR" altLang="x-none" sz="1800" b="1" i="1" dirty="0">
              <a:solidFill>
                <a:srgbClr val="142249"/>
              </a:solidFill>
              <a:latin typeface="Questrial" panose="02000000000000000000" charset="0"/>
              <a:sym typeface="Questrial" panose="02000000000000000000" charset="0"/>
            </a:endParaRPr>
          </a:p>
        </p:txBody>
      </p:sp>
      <p:sp>
        <p:nvSpPr>
          <p:cNvPr id="8195" name="Shape 129"/>
          <p:cNvSpPr/>
          <p:nvPr/>
        </p:nvSpPr>
        <p:spPr>
          <a:xfrm>
            <a:off x="3025775" y="5217795"/>
            <a:ext cx="6094730" cy="45275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/>
          <a:p>
            <a:pPr algn="ctr">
              <a:lnSpc>
                <a:spcPct val="90000"/>
              </a:lnSpc>
              <a:buClr>
                <a:srgbClr val="142249"/>
              </a:buClr>
              <a:buSzPct val="25000"/>
              <a:buFont typeface="Questrial" panose="02000000000000000000" charset="0"/>
            </a:pPr>
            <a:r>
              <a:rPr lang="en-US" altLang="x-none" sz="1600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Apoio Financeiro: PROEC/UFERSA Edital Eventos </a:t>
            </a:r>
            <a:r>
              <a:rPr lang="pt-BR" sz="1600" b="1" i="1" dirty="0">
                <a:solidFill>
                  <a:srgbClr val="142249"/>
                </a:solidFill>
                <a:latin typeface="Questrial" panose="02000000000000000000" charset="0"/>
                <a:sym typeface="Questrial" panose="02000000000000000000" charset="0"/>
              </a:rPr>
              <a:t>2019</a:t>
            </a:r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8196" name="Shape 130"/>
          <p:cNvSpPr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/>
          <a:p>
            <a:pPr algn="r">
              <a:buClr>
                <a:srgbClr val="8A8C95"/>
              </a:buClr>
              <a:buSzPct val="25000"/>
              <a:buFont typeface="Questrial" panose="02000000000000000000" charset="0"/>
            </a:pPr>
            <a:fld id="{9A0DB2DC-4C9A-4742-B13C-FB6460FD3503}" type="slidenum">
              <a:rPr lang="en-US" altLang="x-none" sz="1200" b="1" i="1" dirty="0">
                <a:solidFill>
                  <a:srgbClr val="8A8C95"/>
                </a:solidFill>
                <a:latin typeface="Questrial" panose="02000000000000000000" charset="0"/>
                <a:sym typeface="Questrial" panose="02000000000000000000" charset="0"/>
              </a:rPr>
            </a:fld>
            <a:endParaRPr lang="en-US" altLang="x-none" sz="1200" b="1" i="1" dirty="0">
              <a:solidFill>
                <a:srgbClr val="8A8C95"/>
              </a:solidFill>
              <a:latin typeface="Questrial" panose="02000000000000000000" charset="0"/>
              <a:sym typeface="Questrial" panose="02000000000000000000" charset="0"/>
            </a:endParaRPr>
          </a:p>
        </p:txBody>
      </p:sp>
      <p:sp>
        <p:nvSpPr>
          <p:cNvPr id="3" name="Espaço Reservado para Rodapé 2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VIII Jornada de Estudos Oficinando em Rede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" name="Espaço Reservado para Conteúdo 1"/>
          <p:cNvGraphicFramePr/>
          <p:nvPr>
            <p:ph idx="1"/>
          </p:nvPr>
        </p:nvGraphicFramePr>
        <p:xfrm>
          <a:off x="3646170" y="1067912"/>
          <a:ext cx="489966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895850" imgH="3895725" progId="Paint.Picture">
                  <p:embed/>
                </p:oleObj>
              </mc:Choice>
              <mc:Fallback>
                <p:oleObj name="" r:id="rId1" imgW="4895850" imgH="3895725" progId="Paint.Picture">
                  <p:embed/>
                  <p:pic>
                    <p:nvPicPr>
                      <p:cNvPr id="0" name="Imagem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46170" y="1067912"/>
                        <a:ext cx="4899660" cy="389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142249"/>
      </a:dk1>
      <a:lt1>
        <a:srgbClr val="FFFFFF"/>
      </a:lt1>
      <a:dk2>
        <a:srgbClr val="FFFFFF"/>
      </a:dk2>
      <a:lt2>
        <a:srgbClr val="00344C"/>
      </a:lt2>
      <a:accent1>
        <a:srgbClr val="5B9BD5"/>
      </a:accent1>
      <a:accent2>
        <a:srgbClr val="ED7D31"/>
      </a:accent2>
      <a:accent3>
        <a:srgbClr val="FFFFFF"/>
      </a:accent3>
      <a:accent4>
        <a:srgbClr val="0F1B3D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1430</Words>
  <Application>WPS Presentation</Application>
  <PresentationFormat>Personalizar</PresentationFormat>
  <Paragraphs>78</Paragraphs>
  <Slides>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Nirmala UI</vt:lpstr>
      <vt:lpstr>Questrial</vt:lpstr>
      <vt:lpstr>Calibri</vt:lpstr>
      <vt:lpstr>Microsoft YaHei</vt:lpstr>
      <vt:lpstr/>
      <vt:lpstr>Arial Unicode MS</vt:lpstr>
      <vt:lpstr>Segoe Print</vt:lpstr>
      <vt:lpstr>Tema do Office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do Trabalho</dc:title>
  <dc:creator>Karla</dc:creator>
  <cp:lastModifiedBy>Revisor</cp:lastModifiedBy>
  <cp:revision>4</cp:revision>
  <dcterms:created xsi:type="dcterms:W3CDTF">2016-11-01T02:36:36Z</dcterms:created>
  <dcterms:modified xsi:type="dcterms:W3CDTF">2019-06-16T10:50:25Z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